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72" r:id="rId2"/>
    <p:sldMasterId id="2147483648" r:id="rId3"/>
    <p:sldMasterId id="2147483669" r:id="rId4"/>
  </p:sldMasterIdLst>
  <p:notesMasterIdLst>
    <p:notesMasterId r:id="rId11"/>
  </p:notesMasterIdLst>
  <p:sldIdLst>
    <p:sldId id="256" r:id="rId5"/>
    <p:sldId id="265" r:id="rId6"/>
    <p:sldId id="259" r:id="rId7"/>
    <p:sldId id="263" r:id="rId8"/>
    <p:sldId id="266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ADD4EB-8685-5E45-BE46-FC57ED36261A}">
          <p14:sldIdLst>
            <p14:sldId id="256"/>
            <p14:sldId id="265"/>
            <p14:sldId id="259"/>
            <p14:sldId id="26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B3B86"/>
    <a:srgbClr val="0066FF"/>
    <a:srgbClr val="3B21FF"/>
    <a:srgbClr val="1700C0"/>
    <a:srgbClr val="00040C"/>
    <a:srgbClr val="022246"/>
    <a:srgbClr val="002743"/>
    <a:srgbClr val="1293B5"/>
    <a:srgbClr val="12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6306" autoAdjust="0"/>
  </p:normalViewPr>
  <p:slideViewPr>
    <p:cSldViewPr snapToGrid="0" snapToObjects="1">
      <p:cViewPr varScale="1">
        <p:scale>
          <a:sx n="128" d="100"/>
          <a:sy n="128" d="100"/>
        </p:scale>
        <p:origin x="108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6785-0F7B-48A7-8C5F-D599C0963674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4DE4E-0EE9-4F23-8F3A-9C4CE4528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Keep this slide unchanged</a:t>
            </a:r>
            <a:r>
              <a:rPr lang="en-US" b="1" baseline="0" dirty="0" smtClean="0"/>
              <a:t> as SLIDE </a:t>
            </a:r>
            <a:r>
              <a:rPr lang="en-US" b="1" baseline="0" dirty="0" smtClean="0"/>
              <a:t>1 of your presentation. DO NOT DELETE!</a:t>
            </a:r>
          </a:p>
          <a:p>
            <a:r>
              <a:rPr lang="en-US" baseline="0" dirty="0" smtClean="0"/>
              <a:t>There is also an alternative SLIDE 1 under “Layout”.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DE4E-0EE9-4F23-8F3A-9C4CE45289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2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 SLIDE 2 with the </a:t>
            </a:r>
            <a:r>
              <a:rPr lang="en-US" b="1" dirty="0" smtClean="0"/>
              <a:t>Title </a:t>
            </a:r>
            <a:r>
              <a:rPr lang="en-US" b="1" dirty="0" smtClean="0"/>
              <a:t>of the presentation and the</a:t>
            </a:r>
            <a:r>
              <a:rPr lang="en-US" b="1" baseline="0" dirty="0" smtClean="0"/>
              <a:t> details of the </a:t>
            </a:r>
            <a:r>
              <a:rPr lang="en-US" b="1" baseline="0" dirty="0" smtClean="0"/>
              <a:t>Author(s). </a:t>
            </a:r>
          </a:p>
          <a:p>
            <a:r>
              <a:rPr lang="en-US" baseline="0" dirty="0" smtClean="0"/>
              <a:t>You are welcome to add company logo(s) or change the banner image at the bottom of the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DE4E-0EE9-4F23-8F3A-9C4CE45289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Normal slide with </a:t>
            </a:r>
            <a:r>
              <a:rPr lang="en-US" b="1" dirty="0" smtClean="0"/>
              <a:t>heading</a:t>
            </a:r>
            <a:r>
              <a:rPr lang="en-US" b="1" baseline="0" dirty="0" smtClean="0"/>
              <a:t> and </a:t>
            </a:r>
            <a:r>
              <a:rPr lang="en-US" b="1" dirty="0" smtClean="0"/>
              <a:t>text.</a:t>
            </a:r>
          </a:p>
          <a:p>
            <a:r>
              <a:rPr lang="en-US" dirty="0" smtClean="0"/>
              <a:t>Please do not reduce the size of the text any further.</a:t>
            </a:r>
          </a:p>
          <a:p>
            <a:r>
              <a:rPr lang="en-US" dirty="0" smtClean="0"/>
              <a:t>You can also add images or graphs to the</a:t>
            </a:r>
            <a:r>
              <a:rPr lang="en-US" baseline="0" dirty="0" smtClean="0"/>
              <a:t> right on this slide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DE4E-0EE9-4F23-8F3A-9C4CE45289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9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Normal slide with </a:t>
            </a:r>
            <a:r>
              <a:rPr lang="en-US" sz="2000" b="1" dirty="0" smtClean="0"/>
              <a:t>title and a graph.</a:t>
            </a:r>
          </a:p>
          <a:p>
            <a:r>
              <a:rPr lang="en-US" dirty="0" smtClean="0"/>
              <a:t>Ensure</a:t>
            </a:r>
            <a:r>
              <a:rPr lang="en-US" baseline="0" dirty="0" smtClean="0"/>
              <a:t> that axis titles and labels (numbers) are not too small.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DE4E-0EE9-4F23-8F3A-9C4CE45289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Slide with</a:t>
            </a:r>
            <a:r>
              <a:rPr lang="en-US" b="1" baseline="0" dirty="0" smtClean="0"/>
              <a:t> Conclusions/Recommendations.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DE4E-0EE9-4F23-8F3A-9C4CE45289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4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Closing slide </a:t>
            </a:r>
            <a:r>
              <a:rPr lang="en-US" dirty="0" smtClean="0"/>
              <a:t>showing Cape Town Waterfront.</a:t>
            </a:r>
          </a:p>
          <a:p>
            <a:r>
              <a:rPr lang="en-US" dirty="0" smtClean="0"/>
              <a:t>There is also an alternative</a:t>
            </a:r>
            <a:r>
              <a:rPr lang="en-US" baseline="0" dirty="0" smtClean="0"/>
              <a:t> closing slide under “Layout” with a heavy haul train!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DE4E-0EE9-4F23-8F3A-9C4CE45289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6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39640"/>
            <a:ext cx="9144000" cy="403860"/>
          </a:xfrm>
          <a:prstGeom prst="rect">
            <a:avLst/>
          </a:prstGeom>
          <a:gradFill>
            <a:gsLst>
              <a:gs pos="0">
                <a:srgbClr val="00040C">
                  <a:alpha val="51000"/>
                </a:srgbClr>
              </a:gs>
              <a:gs pos="100000">
                <a:srgbClr val="022246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569" t="8209" r="277" b="15919"/>
          <a:stretch/>
        </p:blipFill>
        <p:spPr>
          <a:xfrm>
            <a:off x="0" y="127000"/>
            <a:ext cx="9144000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b="97389"/>
          <a:stretch/>
        </p:blipFill>
        <p:spPr>
          <a:xfrm>
            <a:off x="-397" y="-985"/>
            <a:ext cx="9144793" cy="13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417" t="3385" r="345" b="16666"/>
          <a:stretch/>
        </p:blipFill>
        <p:spPr>
          <a:xfrm>
            <a:off x="0" y="127000"/>
            <a:ext cx="9144000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4739640"/>
            <a:ext cx="9144000" cy="403860"/>
          </a:xfrm>
          <a:prstGeom prst="rect">
            <a:avLst/>
          </a:prstGeom>
          <a:gradFill>
            <a:gsLst>
              <a:gs pos="0">
                <a:srgbClr val="00040C">
                  <a:alpha val="51000"/>
                </a:srgbClr>
              </a:gs>
              <a:gs pos="100000">
                <a:srgbClr val="022246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b="97389"/>
          <a:stretch/>
        </p:blipFill>
        <p:spPr>
          <a:xfrm>
            <a:off x="-397" y="-985"/>
            <a:ext cx="9144793" cy="13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25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73656" y="850623"/>
            <a:ext cx="6682464" cy="559608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B3B86"/>
                </a:solidFill>
              </a:defRPr>
            </a:lvl1pPr>
          </a:lstStyle>
          <a:p>
            <a:r>
              <a:rPr lang="en-US" dirty="0" smtClean="0"/>
              <a:t>&lt;Title of Presentation&gt;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3656" y="1676400"/>
            <a:ext cx="6682464" cy="1807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 baseline="0"/>
            </a:lvl1pPr>
          </a:lstStyle>
          <a:p>
            <a:pPr lvl="0"/>
            <a:r>
              <a:rPr lang="en-US" dirty="0" smtClean="0"/>
              <a:t>&lt;Author(s)&gt;</a:t>
            </a:r>
          </a:p>
          <a:p>
            <a:pPr lvl="0"/>
            <a:r>
              <a:rPr lang="en-US" dirty="0" smtClean="0"/>
              <a:t>&lt;Affiliation(s)&gt;</a:t>
            </a:r>
          </a:p>
          <a:p>
            <a:pPr lvl="0"/>
            <a:r>
              <a:rPr lang="en-US" dirty="0" smtClean="0"/>
              <a:t>&lt;Contact details/Logo&gt;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83" y="737401"/>
            <a:ext cx="1798773" cy="697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l="208" t="2290" r="278"/>
          <a:stretch/>
        </p:blipFill>
        <p:spPr>
          <a:xfrm>
            <a:off x="0" y="3624818"/>
            <a:ext cx="9144000" cy="15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8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with tex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B3B86"/>
                </a:solidFill>
              </a:defRPr>
            </a:lvl1pPr>
          </a:lstStyle>
          <a:p>
            <a:r>
              <a:rPr lang="en-AU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41" y="1325880"/>
            <a:ext cx="8473709" cy="3572691"/>
          </a:xfrm>
        </p:spPr>
        <p:txBody>
          <a:bodyPr/>
          <a:lstStyle>
            <a:lvl1pPr>
              <a:defRPr>
                <a:solidFill>
                  <a:srgbClr val="022246"/>
                </a:solidFill>
              </a:defRPr>
            </a:lvl1pPr>
            <a:lvl2pPr>
              <a:defRPr sz="2000">
                <a:solidFill>
                  <a:srgbClr val="022246"/>
                </a:solidFill>
              </a:defRPr>
            </a:lvl2pPr>
            <a:lvl3pPr>
              <a:defRPr sz="2000">
                <a:solidFill>
                  <a:srgbClr val="022246"/>
                </a:solidFill>
              </a:defRPr>
            </a:lvl3pPr>
            <a:lvl4pPr>
              <a:defRPr sz="2000">
                <a:solidFill>
                  <a:srgbClr val="022246"/>
                </a:solidFill>
              </a:defRPr>
            </a:lvl4pPr>
            <a:lvl5pPr>
              <a:defRPr sz="2000">
                <a:solidFill>
                  <a:srgbClr val="022246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756650" y="4711700"/>
            <a:ext cx="367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766B81F-28C7-481B-B200-5EA5C6CA5996}" type="slidenum">
              <a:rPr lang="en-GB" sz="1200" smtClean="0">
                <a:solidFill>
                  <a:schemeClr val="accent1">
                    <a:lumMod val="50000"/>
                  </a:schemeClr>
                </a:solidFill>
              </a:rPr>
              <a:pPr algn="ctr"/>
              <a:t>‹#›</a:t>
            </a:fld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9923"/>
          <a:stretch/>
        </p:blipFill>
        <p:spPr>
          <a:xfrm>
            <a:off x="0" y="0"/>
            <a:ext cx="9144000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46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10356"/>
          <a:stretch/>
        </p:blipFill>
        <p:spPr>
          <a:xfrm>
            <a:off x="0" y="289560"/>
            <a:ext cx="9136380" cy="327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960" t="10940" r="683"/>
          <a:stretch/>
        </p:blipFill>
        <p:spPr>
          <a:xfrm>
            <a:off x="0" y="0"/>
            <a:ext cx="9144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72229" y="2859315"/>
            <a:ext cx="3585028" cy="92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497943" y="3122298"/>
            <a:ext cx="1981199" cy="92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t="40251"/>
          <a:stretch/>
        </p:blipFill>
        <p:spPr>
          <a:xfrm>
            <a:off x="0" y="2069115"/>
            <a:ext cx="9144793" cy="30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7" b="5708"/>
          <a:stretch/>
        </p:blipFill>
        <p:spPr bwMode="auto">
          <a:xfrm>
            <a:off x="-7750" y="952"/>
            <a:ext cx="9151749" cy="8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9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22246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22246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22246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22246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222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6523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41" y="619090"/>
            <a:ext cx="7084267" cy="55960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AU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41" y="1325880"/>
            <a:ext cx="8543559" cy="3572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597" b="84842"/>
          <a:stretch/>
        </p:blipFill>
        <p:spPr bwMode="auto">
          <a:xfrm>
            <a:off x="0" y="5042739"/>
            <a:ext cx="9144000" cy="10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30" y="585409"/>
            <a:ext cx="1579941" cy="6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2B3B8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2224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2224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2224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2224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222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597" b="84842"/>
          <a:stretch/>
        </p:blipFill>
        <p:spPr bwMode="auto">
          <a:xfrm>
            <a:off x="0" y="5042739"/>
            <a:ext cx="9144000" cy="10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/>
          <a:srcRect t="12238" b="16558"/>
          <a:stretch/>
        </p:blipFill>
        <p:spPr>
          <a:xfrm>
            <a:off x="3069297" y="3850886"/>
            <a:ext cx="3005406" cy="11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rot="20769922">
            <a:off x="334505" y="569798"/>
            <a:ext cx="3440102" cy="2160968"/>
          </a:xfrm>
          <a:prstGeom prst="wedgeRoundRectCallout">
            <a:avLst>
              <a:gd name="adj1" fmla="val 51039"/>
              <a:gd name="adj2" fmla="val 100834"/>
              <a:gd name="adj3" fmla="val 16667"/>
            </a:avLst>
          </a:prstGeom>
          <a:solidFill>
            <a:srgbClr val="CC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Dear author,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Please prepare your presentation according to this template (Widescreen 16:9)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Also read the </a:t>
            </a:r>
            <a:r>
              <a:rPr lang="en-US" sz="1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NOTES</a:t>
            </a:r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 (View/Notes Page) below each slide for further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You will have 20min for your presentation and 5min for questions – therefore aim for </a:t>
            </a:r>
            <a:r>
              <a:rPr lang="en-US" sz="1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20 - 25 slides </a:t>
            </a:r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as a general guideline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See you soon in Cape Town!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1100" dirty="0" smtClean="0">
                <a:latin typeface="MV Boli" panose="02000500030200090000" pitchFamily="2" charset="0"/>
                <a:cs typeface="MV Boli" panose="02000500030200090000" pitchFamily="2" charset="0"/>
              </a:rPr>
              <a:t>&lt; DELETE THIS BOX WHEN DONE &gt;</a:t>
            </a:r>
            <a:endParaRPr lang="en-GB" sz="11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 smtClean="0"/>
              <a:t>Name of Author(s)</a:t>
            </a:r>
          </a:p>
          <a:p>
            <a:r>
              <a:rPr lang="en-US" i="1" dirty="0" smtClean="0"/>
              <a:t>Affiliation(s)</a:t>
            </a:r>
          </a:p>
          <a:p>
            <a:r>
              <a:rPr lang="en-US" dirty="0" smtClean="0"/>
              <a:t>Contact details</a:t>
            </a:r>
          </a:p>
          <a:p>
            <a:r>
              <a:rPr lang="en-US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4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3B86"/>
                </a:solidFill>
              </a:rPr>
              <a:t>Slide heading  [slide with text]</a:t>
            </a:r>
            <a:endParaRPr lang="en-US" dirty="0">
              <a:solidFill>
                <a:srgbClr val="2B3B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1</a:t>
            </a:r>
          </a:p>
          <a:p>
            <a:pPr lvl="1"/>
            <a:r>
              <a:rPr lang="en-US" sz="2000" dirty="0" smtClean="0"/>
              <a:t>Bullet 1a</a:t>
            </a:r>
          </a:p>
          <a:p>
            <a:pPr lvl="1"/>
            <a:r>
              <a:rPr lang="en-US" sz="2000" dirty="0" smtClean="0"/>
              <a:t>Bullet 1b</a:t>
            </a:r>
          </a:p>
          <a:p>
            <a:pPr lvl="1"/>
            <a:r>
              <a:rPr lang="en-US" sz="2000" dirty="0" smtClean="0"/>
              <a:t>Bullet 1c</a:t>
            </a:r>
          </a:p>
          <a:p>
            <a:r>
              <a:rPr lang="en-US" dirty="0" smtClean="0"/>
              <a:t>Bullet 2</a:t>
            </a:r>
          </a:p>
          <a:p>
            <a:r>
              <a:rPr lang="en-US" dirty="0" smtClean="0"/>
              <a:t>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3B86"/>
                </a:solidFill>
              </a:rPr>
              <a:t>Slide heading [slide with graph]</a:t>
            </a:r>
            <a:endParaRPr lang="en-US" dirty="0">
              <a:solidFill>
                <a:srgbClr val="2B3B8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49" y="1309701"/>
            <a:ext cx="657205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1</a:t>
            </a:r>
          </a:p>
          <a:p>
            <a:r>
              <a:rPr lang="en-US" dirty="0" smtClean="0"/>
              <a:t>Line 2</a:t>
            </a:r>
          </a:p>
          <a:p>
            <a:r>
              <a:rPr lang="en-US" dirty="0" smtClean="0"/>
              <a:t>Line 3</a:t>
            </a:r>
          </a:p>
          <a:p>
            <a:r>
              <a:rPr lang="en-US" dirty="0" smtClean="0"/>
              <a:t>Line 4</a:t>
            </a:r>
          </a:p>
          <a:p>
            <a:r>
              <a:rPr lang="en-US" dirty="0" smtClean="0"/>
              <a:t>Line 5</a:t>
            </a:r>
          </a:p>
          <a:p>
            <a:r>
              <a:rPr lang="en-US" dirty="0" smtClean="0"/>
              <a:t>Line 6</a:t>
            </a:r>
          </a:p>
          <a:p>
            <a:r>
              <a:rPr lang="en-US" dirty="0" smtClean="0"/>
              <a:t>Line 7</a:t>
            </a:r>
          </a:p>
          <a:p>
            <a:r>
              <a:rPr lang="en-US" dirty="0" smtClean="0"/>
              <a:t>Line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4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rm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269</Words>
  <Application>Microsoft Office PowerPoint</Application>
  <PresentationFormat>On-screen Show (16:9)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MV Boli</vt:lpstr>
      <vt:lpstr>Opening slide</vt:lpstr>
      <vt:lpstr>Presentation Title slide</vt:lpstr>
      <vt:lpstr>Normal slide</vt:lpstr>
      <vt:lpstr>Closing slide</vt:lpstr>
      <vt:lpstr>PowerPoint Presentation</vt:lpstr>
      <vt:lpstr>PowerPoint Presentation</vt:lpstr>
      <vt:lpstr>Slide heading  [slide with text]</vt:lpstr>
      <vt:lpstr>Slide heading [slide with graph]</vt:lpstr>
      <vt:lpstr>Conclusions/Recommendations</vt:lpstr>
      <vt:lpstr>PowerPoint Presentation</vt:lpstr>
    </vt:vector>
  </TitlesOfParts>
  <Company>University of Pretoria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Hannes Gräbe</dc:creator>
  <cp:lastModifiedBy>Hannes Grabe</cp:lastModifiedBy>
  <cp:revision>83</cp:revision>
  <dcterms:created xsi:type="dcterms:W3CDTF">2014-09-14T12:36:43Z</dcterms:created>
  <dcterms:modified xsi:type="dcterms:W3CDTF">2017-05-12T07:59:17Z</dcterms:modified>
</cp:coreProperties>
</file>